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8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7927BD-475C-CBDE-523F-501A973109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8C39A5-E93C-71F3-7029-0A2EF86D1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156032-161A-A409-E4BC-FEEF76C8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331563-32EB-9CF4-AA34-54DF6F96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7E2CE9-249D-2176-9ECC-1F039816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57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FC0AF9-3470-7C97-6E5D-45A6F2B6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67DFCE-217A-5BAB-2B92-3176C1F58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0E875B-C954-C4A1-9DBE-97819B12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62591E-62A8-1D97-3431-54D67CE6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5B24B-95C4-DB95-34A7-FA8E0632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59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29C13E3-9122-38B8-E2E6-71CA3EE31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DBC653-9846-A87F-F804-2D89CF111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347BFD-C1C2-A04C-A3CD-2D5EFC1BE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AF0F1D-3AD3-05CA-CE8B-F19FAE6E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64248-C762-B6B2-303C-C21E5880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46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40B05C-F250-6255-FFE4-4FC8CC6FB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EBC290-07F0-51EC-0049-B93A4EBE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19FC1F-C0FC-B963-429F-5ECBA989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DA877-F387-8928-C3B9-8678E848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4DFB77-C477-E3E8-BFF7-BA397E2D7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33C17D-9406-B1DF-F8DD-B51F6298C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5D116F-916C-E947-03CF-12E0132F1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354D65-1A55-4C1A-FC83-9D1A5BDB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556EF2-BFD2-4A27-F83A-6E4A12C4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924AE2-83FB-EED2-DE81-E6F33D50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4BD8CE-5817-C505-4741-03E4A349A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D25611-1EE6-2255-1D25-F86DAFB57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938E62-CD02-D512-E754-769248631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54DB3C-F257-34C3-EA3A-9EDA239A0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AE8ECB-86AD-3CB9-ABD1-33BC49C55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BA5930-B88F-5C1C-7852-2D3BE76E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31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B9580-0E40-4667-CB19-24FF880DD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27F1F6-B1D5-23AC-F0FE-F3EC3D59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16A5E6-1640-AB8B-EE71-F7DF94E193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693BC7E-ACFC-7A9C-282E-D1B22CCA9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A51E8B-7C7F-9EAA-4614-3A6D2300C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E001BB-6962-8F01-4B7A-6099808BD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CE77FA-57A5-5CD2-B02F-0A5EBB45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82CAD5-F107-633E-6D28-B05BEA92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22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259232-2E67-23CC-DF9F-36A7A07A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713D32-1A62-8BCC-F53D-FE779276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6DC1AB-97CE-FBF2-B485-7F05C63B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0E4CA8-FAB4-638B-E30B-F60559F3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28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812FE5-BF64-680E-F676-D6B97ABE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10F18D-6F7E-518A-FB1C-3AEFCD0F1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A2AC82-3081-9F51-03EA-8BC616ED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5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CB0FF-B465-E0B9-FBF7-AA3C780D3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6213CA-94C0-69E4-A586-0E82E0799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C08F94-95FB-C88D-F75A-9DFF58E3C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187E49-BBEC-DF23-3B5B-8057DE8A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53021-010C-67AF-22FB-9ACD2AD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F5AF29-574D-957A-96BF-4D1AF49E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91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BDA21-92C4-AA90-64A0-D5BA77FBD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6E11E7-EC6E-9614-B44E-C362EC5B84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A0075C-B33F-529F-D718-8E0D480D8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F4DC36-4EB9-8EF0-13A5-D015C3A4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501D3B-48E4-0375-D89B-D7F0DD343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1A3D0A-A1B0-95FC-D876-47CC5DD3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30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6DBB84-13E4-1E32-8921-A66092D91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4338D0-F544-C3A7-F648-229C2E778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78E014-C647-B3C5-D359-F9C3BCCC5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6C59C-90C2-4B95-9FCF-B6FE2D2BAC0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003D18-09F1-57B2-977D-C15594908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6CB946-DA29-977F-8959-AE65AC530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C2E94-E593-4418-BB8B-45AF963ECD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6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AFE12D-94BA-D130-5FF5-015DD8309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EA5B92-DEB0-15E4-2706-88C4EC19E1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05CD646-45E3-AF4D-F58E-FA6190DA1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630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998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神戸長田 ジョブステーション</dc:creator>
  <cp:lastModifiedBy>神戸長田 ジョブステーション</cp:lastModifiedBy>
  <cp:revision>1</cp:revision>
  <dcterms:created xsi:type="dcterms:W3CDTF">2024-06-04T02:07:25Z</dcterms:created>
  <dcterms:modified xsi:type="dcterms:W3CDTF">2024-06-04T02:07:25Z</dcterms:modified>
</cp:coreProperties>
</file>