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9999"/>
    <a:srgbClr val="FF9933"/>
    <a:srgbClr val="FF6600"/>
    <a:srgbClr val="FF99CC"/>
    <a:srgbClr val="FF00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79" autoAdjust="0"/>
  </p:normalViewPr>
  <p:slideViewPr>
    <p:cSldViewPr snapToGrid="0">
      <p:cViewPr>
        <p:scale>
          <a:sx n="80" d="100"/>
          <a:sy n="80" d="100"/>
        </p:scale>
        <p:origin x="1668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8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8D1B727-0CC1-46A7-AFA1-7483FD702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26A270-39EA-40EB-A53C-594505FB4A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49E363A-A9CD-4231-8FF7-875E7CAAECA1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C666AD-4A93-47F4-A41F-C1F46402C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5DCC7F-3DF5-4B38-A3F5-6BDED435CF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AAED636-13E8-4C3F-AC23-9B8A9B2E6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57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4C4C0D3-AC84-4BC5-93E7-2F3039FEF204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09CBAA70-7A40-4368-A000-3D1383555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0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BAA70-7A40-4368-A000-3D1383555DB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3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30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13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49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91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9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59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36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83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50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7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3064-80EC-4F06-9853-E5843C2496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F517-1441-4808-9F97-3B51006B9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6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C6DDD4B-81C9-D432-B1B9-C07C5657D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38694C9C-A241-9A8F-E0CA-5331BA83A422}"/>
              </a:ext>
            </a:extLst>
          </p:cNvPr>
          <p:cNvSpPr/>
          <p:nvPr/>
        </p:nvSpPr>
        <p:spPr>
          <a:xfrm>
            <a:off x="274253" y="638545"/>
            <a:ext cx="6333521" cy="8731058"/>
          </a:xfrm>
          <a:prstGeom prst="roundRect">
            <a:avLst>
              <a:gd name="adj" fmla="val 12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83BCA8-FF83-03B2-1B0E-8DC5BAD48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6" y="5563240"/>
            <a:ext cx="2704762" cy="1015873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CECC0F8-AAAD-3FEE-D374-F264002E97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C0E17D77-39AB-6BD8-6782-F65CB61E0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3DF15C-F6BF-4990-A1F6-25FE355A22DF}"/>
              </a:ext>
            </a:extLst>
          </p:cNvPr>
          <p:cNvSpPr txBox="1"/>
          <p:nvPr/>
        </p:nvSpPr>
        <p:spPr>
          <a:xfrm>
            <a:off x="249465" y="1277054"/>
            <a:ext cx="6396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accent5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ウエルシアオアシス</a:t>
            </a:r>
            <a:endParaRPr kumimoji="1" lang="en-US" altLang="ja-JP" sz="5400" b="1" dirty="0">
              <a:solidFill>
                <a:schemeClr val="accent5">
                  <a:lumMod val="7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chemeClr val="accent5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</a:t>
            </a:r>
            <a:endParaRPr kumimoji="1" lang="en-US" altLang="ja-JP" sz="5400" b="1" dirty="0">
              <a:solidFill>
                <a:schemeClr val="accent5">
                  <a:lumMod val="7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chemeClr val="accent5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会社説明会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AA86D9-76AB-5E1D-0C9A-6497FD182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06" y="162681"/>
            <a:ext cx="3428187" cy="92275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FA355B2-E03E-5949-53C1-064DFB009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135" y="285580"/>
            <a:ext cx="1414325" cy="980519"/>
          </a:xfrm>
          <a:prstGeom prst="cloud">
            <a:avLst/>
          </a:prstGeom>
          <a:ln>
            <a:noFill/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6BAA2B3-9F2A-6839-266D-0AA6EC6B7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5" y="5710134"/>
            <a:ext cx="1731688" cy="1234470"/>
          </a:xfrm>
          <a:prstGeom prst="cloud">
            <a:avLst/>
          </a:prstGeom>
          <a:ln>
            <a:noFill/>
          </a:ln>
        </p:spPr>
      </p:pic>
      <p:sp>
        <p:nvSpPr>
          <p:cNvPr id="13" name="TextBox 41">
            <a:extLst>
              <a:ext uri="{FF2B5EF4-FFF2-40B4-BE49-F238E27FC236}">
                <a16:creationId xmlns:a16="http://schemas.microsoft.com/office/drawing/2014/main" id="{B2ECF647-9FCA-C913-874E-BDF9E5CC6563}"/>
              </a:ext>
            </a:extLst>
          </p:cNvPr>
          <p:cNvSpPr txBox="1"/>
          <p:nvPr/>
        </p:nvSpPr>
        <p:spPr>
          <a:xfrm>
            <a:off x="1644343" y="5363653"/>
            <a:ext cx="3874110" cy="290848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4000" b="1" spc="13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9</a:t>
            </a:r>
            <a:r>
              <a:rPr lang="en-US" sz="4000" b="1" spc="13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月</a:t>
            </a:r>
            <a:r>
              <a:rPr lang="en-US" altLang="ja-JP" sz="4000" b="1" spc="13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29</a:t>
            </a:r>
            <a:r>
              <a:rPr lang="en-US" sz="4000" b="1" spc="13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日(</a:t>
            </a:r>
            <a:r>
              <a:rPr lang="ja-JP" altLang="en-US" sz="4000" b="1" spc="13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月</a:t>
            </a:r>
            <a:r>
              <a:rPr lang="en-US" sz="4000" b="1" spc="13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en-US" altLang="ja-JP" sz="3600" b="1" spc="115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10時30</a:t>
            </a:r>
            <a:r>
              <a:rPr lang="ja-JP" altLang="en-US" sz="3600" b="1" spc="115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endParaRPr lang="en-US" altLang="ja-JP" sz="3600" b="1" spc="115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endParaRPr kumimoji="1" lang="en-US" altLang="ja-JP" sz="9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+ Ultra-Bold" panose="020B0600070205080204" charset="-128"/>
            </a:endParaRPr>
          </a:p>
          <a:p>
            <a:pPr algn="ctr">
              <a:spcBef>
                <a:spcPct val="0"/>
              </a:spcBef>
            </a:pPr>
            <a:r>
              <a:rPr kumimoji="1" lang="ja-JP" altLang="en-US" sz="32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ジョブステーション</a:t>
            </a:r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高田馬場事業所</a:t>
            </a:r>
            <a:endParaRPr kumimoji="1" lang="en-US" altLang="ja-JP" sz="36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+ Ultra-Bold" panose="020B0600070205080204" charset="-128"/>
            </a:endParaRPr>
          </a:p>
          <a:p>
            <a:pPr algn="ctr">
              <a:spcBef>
                <a:spcPct val="0"/>
              </a:spcBef>
            </a:pPr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（</a:t>
            </a:r>
            <a:r>
              <a:rPr kumimoji="1" lang="en-US" altLang="ja-JP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ZOOM</a:t>
            </a:r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Rounded M+ Ultra-Bold" panose="020B0600070205080204" charset="-128"/>
              </a:rPr>
              <a:t>開催）</a:t>
            </a:r>
            <a:endParaRPr lang="en-US" sz="3600" b="1" spc="13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Rounded M+ Ultra-Bold" panose="020B0600070205080204" charset="-128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47A2D4F6-0B89-FF55-13C7-8D9A12B61632}"/>
              </a:ext>
            </a:extLst>
          </p:cNvPr>
          <p:cNvSpPr/>
          <p:nvPr/>
        </p:nvSpPr>
        <p:spPr>
          <a:xfrm>
            <a:off x="997448" y="3837084"/>
            <a:ext cx="4964516" cy="14746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1C7D64-3224-90B1-0F5B-13FE62FE1A54}"/>
              </a:ext>
            </a:extLst>
          </p:cNvPr>
          <p:cNvSpPr txBox="1"/>
          <p:nvPr/>
        </p:nvSpPr>
        <p:spPr>
          <a:xfrm>
            <a:off x="1166579" y="4036963"/>
            <a:ext cx="4829641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薬局・ドラッグストアを全国で展開するウエルシアグループの特例子会社であるウエルシアオアシス。</a:t>
            </a:r>
          </a:p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おもに店舗支援の業務で積極的に採用をされています。</a:t>
            </a:r>
          </a:p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「定着と成長」をビジョンに、長く安定して働ける環境が整っています。</a:t>
            </a:r>
          </a:p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店舗の業務とはどんなことをするのか？どんな人が向いているのか？など、お店の仕事に興味のある方に参考になると思います。ぜひご参加ください。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四角形: 対角を丸める 51">
            <a:extLst>
              <a:ext uri="{FF2B5EF4-FFF2-40B4-BE49-F238E27FC236}">
                <a16:creationId xmlns:a16="http://schemas.microsoft.com/office/drawing/2014/main" id="{2D25E77D-FE0A-5048-B9E9-533D515897D3}"/>
              </a:ext>
            </a:extLst>
          </p:cNvPr>
          <p:cNvSpPr/>
          <p:nvPr/>
        </p:nvSpPr>
        <p:spPr>
          <a:xfrm>
            <a:off x="1693285" y="8217541"/>
            <a:ext cx="3571565" cy="146271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＜主な対象都道府県＞</a:t>
            </a:r>
            <a:endPara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福島県・栃木県・群馬県・茨城県</a:t>
            </a:r>
            <a:endPara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千葉県・埼玉県・東京都・神奈川県</a:t>
            </a:r>
            <a:endPara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長野県・山梨県・静岡県</a:t>
            </a:r>
            <a:endPara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京都府・大阪府・兵庫県</a:t>
            </a:r>
            <a:endPara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7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求人の有無は各店舗により異なりますので、</a:t>
            </a:r>
            <a:endParaRPr kumimoji="1"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詳細は個別にお問い合わせください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97EEFF82-2132-75A6-FED6-35F90B407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144" y="7204621"/>
            <a:ext cx="1414325" cy="1180483"/>
          </a:xfrm>
          <a:prstGeom prst="cloud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997606D-DD71-EC28-E104-4DFC798493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74" flipH="1">
            <a:off x="5095129" y="2318235"/>
            <a:ext cx="1684463" cy="1124942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9C891F8-9DB3-9463-252A-7B3E46D59155}"/>
              </a:ext>
            </a:extLst>
          </p:cNvPr>
          <p:cNvSpPr txBox="1"/>
          <p:nvPr/>
        </p:nvSpPr>
        <p:spPr>
          <a:xfrm rot="270774">
            <a:off x="5186213" y="2555294"/>
            <a:ext cx="14542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/>
              <a:t>★ミニプログラム付き★</a:t>
            </a:r>
            <a:endParaRPr kumimoji="1" lang="en-US" altLang="ja-JP" sz="1000" dirty="0"/>
          </a:p>
          <a:p>
            <a:pPr algn="ctr"/>
            <a:r>
              <a:rPr kumimoji="1" lang="ja-JP" altLang="en-US" sz="1200" dirty="0"/>
              <a:t>安定した「就労」を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目指すために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291402627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8C80267C-6AEE-4E85-B7F8-2F4254396BFE}" vid="{E5924AFA-FBED-40E9-9421-7ED22C74FA6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867</TotalTime>
  <Words>351</Words>
  <Application>Microsoft Office PowerPoint</Application>
  <PresentationFormat>A4 210 x 297 mm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Arial</vt:lpstr>
      <vt:lpstr>Calibri</vt:lpstr>
      <vt:lpstr>Cambria</vt:lpstr>
      <vt:lpstr>テーマ1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社会福祉研究所 株式会社</dc:creator>
  <cp:lastModifiedBy>高田馬場 ジョブステーション</cp:lastModifiedBy>
  <cp:revision>52</cp:revision>
  <cp:lastPrinted>2024-08-22T02:51:23Z</cp:lastPrinted>
  <dcterms:created xsi:type="dcterms:W3CDTF">2021-06-16T06:14:36Z</dcterms:created>
  <dcterms:modified xsi:type="dcterms:W3CDTF">2025-09-03T08:57:18Z</dcterms:modified>
</cp:coreProperties>
</file>